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4" autoAdjust="0"/>
  </p:normalViewPr>
  <p:slideViewPr>
    <p:cSldViewPr snapToGrid="0">
      <p:cViewPr varScale="1">
        <p:scale>
          <a:sx n="127" d="100"/>
          <a:sy n="127" d="100"/>
        </p:scale>
        <p:origin x="60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BAE06-980C-45DA-B0AF-D701F6D24661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AAEE0-C49A-42FE-BB60-119C16A6D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AAEE0-C49A-42FE-BB60-119C16A6D8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AAEE0-C49A-42FE-BB60-119C16A6D8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8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AAEE0-C49A-42FE-BB60-119C16A6D8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1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5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557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3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42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2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23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4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9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6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7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1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ABCF618-F02E-4401-AEFB-E3E73B97215D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4AED0C6-4955-47BD-9506-DB18E89E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37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7B59-BDE5-2BD8-4C76-2E7047A91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4612"/>
            <a:ext cx="12192000" cy="1641490"/>
          </a:xfrm>
        </p:spPr>
        <p:txBody>
          <a:bodyPr>
            <a:noAutofit/>
          </a:bodyPr>
          <a:lstStyle/>
          <a:p>
            <a:pPr algn="ctr"/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Internet </a:t>
            </a: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 MSX :</a:t>
            </a:r>
            <a:b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es-ES" sz="6600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600" spc="0" dirty="0" err="1">
                <a:latin typeface="Arial" panose="020B0604020202020204" pitchFamily="34" charset="0"/>
                <a:cs typeface="Arial" panose="020B0604020202020204" pitchFamily="34" charset="0"/>
              </a:rPr>
              <a:t>piece</a:t>
            </a:r>
            <a:endParaRPr lang="en-US" sz="66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92521-C3F6-6685-BB09-70AB2D98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202376"/>
            <a:ext cx="9878290" cy="754025"/>
          </a:xfrm>
        </p:spPr>
        <p:txBody>
          <a:bodyPr/>
          <a:lstStyle/>
          <a:p>
            <a:pPr algn="ctr"/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b="1" dirty="0"/>
              <a:t>Konamiman</a:t>
            </a:r>
            <a:r>
              <a:rPr lang="es-ES" dirty="0"/>
              <a:t> </a:t>
            </a:r>
            <a:r>
              <a:rPr lang="es-ES" dirty="0" err="1"/>
              <a:t>for</a:t>
            </a:r>
            <a:endParaRPr lang="en-US" dirty="0"/>
          </a:p>
        </p:txBody>
      </p:sp>
      <p:pic>
        <p:nvPicPr>
          <p:cNvPr id="9" name="Picture 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D6C53DB9-206B-2611-2F88-E43A5F44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8" y="3987464"/>
            <a:ext cx="2081050" cy="968937"/>
          </a:xfrm>
          <a:prstGeom prst="rect">
            <a:avLst/>
          </a:prstGeom>
        </p:spPr>
      </p:pic>
      <p:pic>
        <p:nvPicPr>
          <p:cNvPr id="11" name="Picture 10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0AC1F0CE-803E-A0BE-E723-CF682CB85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78" y="1784039"/>
            <a:ext cx="2026068" cy="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7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A74D0-8003-0412-CE9E-0FC5490AD731}"/>
              </a:ext>
            </a:extLst>
          </p:cNvPr>
          <p:cNvSpPr txBox="1"/>
          <p:nvPr/>
        </p:nvSpPr>
        <p:spPr>
          <a:xfrm>
            <a:off x="0" y="481885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dirty trick</a:t>
            </a: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312CC-4E65-D8A7-4F05-3CCCAAA3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939" y="1865114"/>
            <a:ext cx="4314825" cy="41719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2B53ED-3686-A3CB-7A49-4AEE3196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617" y="1898331"/>
            <a:ext cx="5483370" cy="402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603A4-06EA-65E1-8855-D9895A6D63B1}"/>
              </a:ext>
            </a:extLst>
          </p:cNvPr>
          <p:cNvSpPr txBox="1"/>
          <p:nvPr/>
        </p:nvSpPr>
        <p:spPr>
          <a:xfrm>
            <a:off x="1286593" y="2882261"/>
            <a:ext cx="9856221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NIST P256 curve (aka secp256r1):</a:t>
            </a:r>
          </a:p>
          <a:p>
            <a:pPr algn="ctr"/>
            <a:endParaRPr lang="en-US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ax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endParaRPr lang="en-US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0xffffffff00000001000000000000000000000000fffffffffffffffffffffffc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0x5ac635d8aa3a93e7b3ebbd55769886bc651d06b0cc53b0f63bce3c3e27d2604b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B05EF-BD9D-7FC5-16A2-FB542B927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464" y="176713"/>
            <a:ext cx="5068478" cy="6472401"/>
          </a:xfrm>
          <a:prstGeom prst="rect">
            <a:avLst/>
          </a:prstGeom>
        </p:spPr>
      </p:pic>
      <p:pic>
        <p:nvPicPr>
          <p:cNvPr id="12" name="Picture 11" descr="A cartoon of a person with his hands out&#10;&#10;AI-generated content may be incorrect.">
            <a:extLst>
              <a:ext uri="{FF2B5EF4-FFF2-40B4-BE49-F238E27FC236}">
                <a16:creationId xmlns:a16="http://schemas.microsoft.com/office/drawing/2014/main" id="{AE6CB9B3-2087-4700-A29D-2C26A13DD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713815"/>
            <a:ext cx="4763165" cy="320084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587DA6F-B5AA-8D1A-7A45-F2FBFF550FFB}"/>
              </a:ext>
            </a:extLst>
          </p:cNvPr>
          <p:cNvSpPr/>
          <p:nvPr/>
        </p:nvSpPr>
        <p:spPr>
          <a:xfrm>
            <a:off x="2711035" y="5587490"/>
            <a:ext cx="1162528" cy="5743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6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58EF4-9716-C0D2-7E0A-F6CA7D228169}"/>
              </a:ext>
            </a:extLst>
          </p:cNvPr>
          <p:cNvSpPr txBox="1"/>
          <p:nvPr/>
        </p:nvSpPr>
        <p:spPr>
          <a:xfrm>
            <a:off x="551769" y="273541"/>
            <a:ext cx="1076106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-dimensional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AutoNum type="arabicPeriod"/>
            </a:pP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TLS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    2. Z80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What is Transport Layer Security (TLS) ❓">
            <a:extLst>
              <a:ext uri="{FF2B5EF4-FFF2-40B4-BE49-F238E27FC236}">
                <a16:creationId xmlns:a16="http://schemas.microsoft.com/office/drawing/2014/main" id="{81DA187E-23D7-318E-CFE2-0D2671DD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02" y="2489532"/>
            <a:ext cx="3904364" cy="23426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CEEDA-8B8A-FE9D-613A-0CDD88E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31"/>
          <a:stretch>
            <a:fillRect/>
          </a:stretch>
        </p:blipFill>
        <p:spPr>
          <a:xfrm>
            <a:off x="7190289" y="2013108"/>
            <a:ext cx="3093264" cy="46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52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D8755-1AD3-D368-823E-4D7ABE98E1E2}"/>
              </a:ext>
            </a:extLst>
          </p:cNvPr>
          <p:cNvSpPr txBox="1"/>
          <p:nvPr/>
        </p:nvSpPr>
        <p:spPr>
          <a:xfrm>
            <a:off x="551769" y="273541"/>
            <a:ext cx="1076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pPr algn="ctr"/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Defeat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755B7-6BA1-1A13-F038-D46BA566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9" y="2281346"/>
            <a:ext cx="6480446" cy="3544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9F937-DC26-3176-C956-EA93C406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06" y="1867511"/>
            <a:ext cx="6480446" cy="42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5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F89B5-0648-AA94-BB27-8E0F7B277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0F555-31BB-BE02-DCA5-E465DB185A93}"/>
              </a:ext>
            </a:extLst>
          </p:cNvPr>
          <p:cNvSpPr txBox="1"/>
          <p:nvPr/>
        </p:nvSpPr>
        <p:spPr>
          <a:xfrm>
            <a:off x="556364" y="114780"/>
            <a:ext cx="1076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pPr algn="ctr"/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C# bits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Z80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54453-8BED-18A0-BCB8-7B6DE715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20" y="1788048"/>
            <a:ext cx="9335678" cy="2283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BDD93-1076-282C-9CD0-830E45CF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20" y="4161934"/>
            <a:ext cx="9344326" cy="25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20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09120-FFD2-D49D-BF19-E02EC05D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4C5BC6-9A4F-C2C8-F9E4-234CBC32DC9E}"/>
              </a:ext>
            </a:extLst>
          </p:cNvPr>
          <p:cNvSpPr txBox="1"/>
          <p:nvPr/>
        </p:nvSpPr>
        <p:spPr>
          <a:xfrm>
            <a:off x="556364" y="117312"/>
            <a:ext cx="1076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Step 2:</a:t>
            </a:r>
          </a:p>
          <a:p>
            <a:pPr algn="ctr"/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C# bits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Z80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4BF16-0554-1E1B-E7C7-88CEBC0F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1" y="1649596"/>
            <a:ext cx="4559311" cy="5157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B9330-B84F-3891-DADE-772CD1CD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07" y="1649596"/>
            <a:ext cx="3937145" cy="2859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810F1-99C6-DA58-3061-59A7A67E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48" b="17764"/>
          <a:stretch>
            <a:fillRect/>
          </a:stretch>
        </p:blipFill>
        <p:spPr>
          <a:xfrm>
            <a:off x="6437756" y="3999399"/>
            <a:ext cx="5545949" cy="277129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AD1E064-3605-8A15-7B48-892FB08D9D85}"/>
              </a:ext>
            </a:extLst>
          </p:cNvPr>
          <p:cNvSpPr/>
          <p:nvPr/>
        </p:nvSpPr>
        <p:spPr>
          <a:xfrm>
            <a:off x="4955686" y="2628326"/>
            <a:ext cx="703031" cy="5008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69FFA485-0ED4-4641-797E-2D170ABA92C8}"/>
              </a:ext>
            </a:extLst>
          </p:cNvPr>
          <p:cNvSpPr/>
          <p:nvPr/>
        </p:nvSpPr>
        <p:spPr>
          <a:xfrm rot="10800000" flipH="1">
            <a:off x="9909270" y="2670002"/>
            <a:ext cx="1447004" cy="1199289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0A7E3-484A-9F94-F0F8-806EAEA5E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11FBD-B187-F459-F296-62279D52A19F}"/>
              </a:ext>
            </a:extLst>
          </p:cNvPr>
          <p:cNvSpPr txBox="1"/>
          <p:nvPr/>
        </p:nvSpPr>
        <p:spPr>
          <a:xfrm>
            <a:off x="556364" y="117312"/>
            <a:ext cx="107610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dirty="0" err="1"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es-ES" sz="4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79575-1411-353F-C160-CF0C223B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05" y="938694"/>
            <a:ext cx="7896990" cy="5556188"/>
          </a:xfrm>
          <a:prstGeom prst="rect">
            <a:avLst/>
          </a:prstGeom>
        </p:spPr>
      </p:pic>
      <p:pic>
        <p:nvPicPr>
          <p:cNvPr id="1026" name="Picture 2" descr="Amazed Face | Know Your Meme">
            <a:extLst>
              <a:ext uri="{FF2B5EF4-FFF2-40B4-BE49-F238E27FC236}">
                <a16:creationId xmlns:a16="http://schemas.microsoft.com/office/drawing/2014/main" id="{B1DF7D5C-F421-CFD7-A36C-C9CB2EBD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07990" y="2897444"/>
            <a:ext cx="2427646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8774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804ED-1687-3316-6F72-E4B093E2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23" y="0"/>
            <a:ext cx="9732554" cy="6858000"/>
          </a:xfrm>
          <a:prstGeom prst="rect">
            <a:avLst/>
          </a:prstGeom>
        </p:spPr>
      </p:pic>
      <p:pic>
        <p:nvPicPr>
          <p:cNvPr id="5" name="Picture 4" descr="Fireworks in the sky&#10;&#10;AI-generated content may be incorrect.">
            <a:extLst>
              <a:ext uri="{FF2B5EF4-FFF2-40B4-BE49-F238E27FC236}">
                <a16:creationId xmlns:a16="http://schemas.microsoft.com/office/drawing/2014/main" id="{0EE342CF-3D51-8C20-3F11-58791C19B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83" y="-970659"/>
            <a:ext cx="4878027" cy="4878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7ADBA-8B09-A3DB-A60E-0B7EBB753EB9}"/>
              </a:ext>
            </a:extLst>
          </p:cNvPr>
          <p:cNvSpPr txBox="1"/>
          <p:nvPr/>
        </p:nvSpPr>
        <p:spPr>
          <a:xfrm>
            <a:off x="191278" y="5798976"/>
            <a:ext cx="45673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https://github.com/Konamiman/TLSforZ80</a:t>
            </a:r>
          </a:p>
        </p:txBody>
      </p:sp>
    </p:spTree>
    <p:extLst>
      <p:ext uri="{BB962C8B-B14F-4D97-AF65-F5344CB8AC3E}">
        <p14:creationId xmlns:p14="http://schemas.microsoft.com/office/powerpoint/2010/main" val="2057613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F2EDE-C3B2-48DC-7E5D-357377B9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1509444"/>
            <a:ext cx="649695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452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4F445-ABC3-F651-83DF-753F7AAD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876C27FB-14A6-5007-4614-927DCEF1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3" y="122549"/>
            <a:ext cx="5800627" cy="43504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1CAFC6-DC36-88A4-1DE0-28AE2DE80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3"/>
          <a:stretch>
            <a:fillRect/>
          </a:stretch>
        </p:blipFill>
        <p:spPr bwMode="auto">
          <a:xfrm>
            <a:off x="847375" y="4271716"/>
            <a:ext cx="3810000" cy="25108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0EFD13-BB3F-874A-1632-D1213B38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55" y="320511"/>
            <a:ext cx="6469022" cy="4097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D2BBB-053F-C6F5-A50F-C821D6F0B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21" y="427806"/>
            <a:ext cx="6860073" cy="36705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B3924A6-09BF-1582-17AC-DD3E3441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71" y="1946417"/>
            <a:ext cx="6585670" cy="467852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776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CB698-E076-38DC-8D5B-B93C96D3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21" y="358218"/>
            <a:ext cx="5820608" cy="29377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50" name="Picture 2" descr="Buenas prácticas TLS / SSL">
            <a:extLst>
              <a:ext uri="{FF2B5EF4-FFF2-40B4-BE49-F238E27FC236}">
                <a16:creationId xmlns:a16="http://schemas.microsoft.com/office/drawing/2014/main" id="{8CA0DAC9-C708-A360-EEFD-E2C7CC0A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75" y="3834376"/>
            <a:ext cx="3003079" cy="168734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so a paso de TLS mutual authentication en Java | by Luis Cualquiera |  Medium">
            <a:extLst>
              <a:ext uri="{FF2B5EF4-FFF2-40B4-BE49-F238E27FC236}">
                <a16:creationId xmlns:a16="http://schemas.microsoft.com/office/drawing/2014/main" id="{F0429967-E76F-2491-AD38-5380A50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91" y="3834377"/>
            <a:ext cx="3475435" cy="168734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F46764-4885-9BAB-F189-01B221FA2F0A}"/>
              </a:ext>
            </a:extLst>
          </p:cNvPr>
          <p:cNvGrpSpPr/>
          <p:nvPr/>
        </p:nvGrpSpPr>
        <p:grpSpPr>
          <a:xfrm>
            <a:off x="4580854" y="4284533"/>
            <a:ext cx="1424779" cy="1323439"/>
            <a:chOff x="4580854" y="4284533"/>
            <a:chExt cx="1424779" cy="1323439"/>
          </a:xfrm>
        </p:grpSpPr>
        <p:pic>
          <p:nvPicPr>
            <p:cNvPr id="2058" name="Picture 10" descr="SSL icon SVG Vector &amp; PNG Free Download | UXWing">
              <a:extLst>
                <a:ext uri="{FF2B5EF4-FFF2-40B4-BE49-F238E27FC236}">
                  <a16:creationId xmlns:a16="http://schemas.microsoft.com/office/drawing/2014/main" id="{782762B4-35AE-0333-A42A-7FE00976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927" y="4611771"/>
              <a:ext cx="581115" cy="74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394846-CA2A-5646-78E4-66E063526F6E}"/>
                </a:ext>
              </a:extLst>
            </p:cNvPr>
            <p:cNvSpPr txBox="1"/>
            <p:nvPr/>
          </p:nvSpPr>
          <p:spPr>
            <a:xfrm>
              <a:off x="4580854" y="4284533"/>
              <a:ext cx="14247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0" dirty="0">
                  <a:solidFill>
                    <a:schemeClr val="bg1"/>
                  </a:solidFill>
                </a:rPr>
                <a:t>(   )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25E65D-7F01-0E68-A0A5-7E219728B5D5}"/>
              </a:ext>
            </a:extLst>
          </p:cNvPr>
          <p:cNvGrpSpPr/>
          <p:nvPr/>
        </p:nvGrpSpPr>
        <p:grpSpPr>
          <a:xfrm>
            <a:off x="8689096" y="3632352"/>
            <a:ext cx="2958781" cy="3565675"/>
            <a:chOff x="8689096" y="3632352"/>
            <a:chExt cx="2958781" cy="3565675"/>
          </a:xfrm>
        </p:grpSpPr>
        <p:pic>
          <p:nvPicPr>
            <p:cNvPr id="9" name="Picture 8" descr="A black keyboard with white keys&#10;&#10;AI-generated content may be incorrect.">
              <a:extLst>
                <a:ext uri="{FF2B5EF4-FFF2-40B4-BE49-F238E27FC236}">
                  <a16:creationId xmlns:a16="http://schemas.microsoft.com/office/drawing/2014/main" id="{45771540-03A5-5F01-FDC0-BD6ABC92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96" y="4239246"/>
              <a:ext cx="2958781" cy="2958781"/>
            </a:xfrm>
            <a:prstGeom prst="rect">
              <a:avLst/>
            </a:prstGeom>
          </p:spPr>
        </p:pic>
        <p:pic>
          <p:nvPicPr>
            <p:cNvPr id="13" name="Picture 12" descr="A blue water droplet on a black background&#10;&#10;AI-generated content may be incorrect.">
              <a:extLst>
                <a:ext uri="{FF2B5EF4-FFF2-40B4-BE49-F238E27FC236}">
                  <a16:creationId xmlns:a16="http://schemas.microsoft.com/office/drawing/2014/main" id="{77E6EE11-507E-D48B-2B5E-33846CB77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4435" y="4103419"/>
              <a:ext cx="1260555" cy="189083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DC78C62-438A-946D-D1C4-4D3523ACB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16922" y="3632352"/>
              <a:ext cx="1595026" cy="1304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648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A95C6-B6AC-FE83-5F1D-724DFFF3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99"/>
          <a:stretch>
            <a:fillRect/>
          </a:stretch>
        </p:blipFill>
        <p:spPr>
          <a:xfrm>
            <a:off x="51847" y="42899"/>
            <a:ext cx="8309728" cy="3920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7AAC8-1DC7-A027-210A-FADEADE4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980" y="0"/>
            <a:ext cx="2168588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818819D-9137-C505-C70F-C1C4C068F4FF}"/>
              </a:ext>
            </a:extLst>
          </p:cNvPr>
          <p:cNvSpPr/>
          <p:nvPr/>
        </p:nvSpPr>
        <p:spPr>
          <a:xfrm>
            <a:off x="8691513" y="2229439"/>
            <a:ext cx="655163" cy="7777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305382-533B-C1D7-E6FB-B7BD1B59ECC5}"/>
              </a:ext>
            </a:extLst>
          </p:cNvPr>
          <p:cNvSpPr/>
          <p:nvPr/>
        </p:nvSpPr>
        <p:spPr>
          <a:xfrm rot="10800000">
            <a:off x="8691513" y="5143418"/>
            <a:ext cx="655163" cy="77771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04A4B-AE29-9B37-E0F3-C6D45E21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50" y="5159131"/>
            <a:ext cx="1990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31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03976-57E3-73B3-4D0F-6D74B3B5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LS 1.3 Update: Everything you possibly needed to know">
            <a:extLst>
              <a:ext uri="{FF2B5EF4-FFF2-40B4-BE49-F238E27FC236}">
                <a16:creationId xmlns:a16="http://schemas.microsoft.com/office/drawing/2014/main" id="{806F40D9-39C3-CC81-11A6-AE33F7D7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0" y="563744"/>
            <a:ext cx="3976426" cy="52855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n SSL/TLS Cipher Suite? - InfoSec Insights">
            <a:extLst>
              <a:ext uri="{FF2B5EF4-FFF2-40B4-BE49-F238E27FC236}">
                <a16:creationId xmlns:a16="http://schemas.microsoft.com/office/drawing/2014/main" id="{8FBA403F-E5E2-9421-334B-37A3C33DE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68" y="1302106"/>
            <a:ext cx="5914038" cy="370002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05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1A8EC-2AD4-33AC-2480-F2E907EC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518"/>
          <a:stretch>
            <a:fillRect/>
          </a:stretch>
        </p:blipFill>
        <p:spPr>
          <a:xfrm>
            <a:off x="6171052" y="107490"/>
            <a:ext cx="5189258" cy="18012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9ABF84-69A8-2C82-9BFF-CCE86687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8" y="107490"/>
            <a:ext cx="4732823" cy="18005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637AFD-663E-A5F4-0692-3047F2B6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98" y="1549539"/>
            <a:ext cx="3811298" cy="53084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1A7EB-6220-1974-1EE9-69C20E57B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80" y="107490"/>
            <a:ext cx="5277236" cy="2871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F3D43-3D2B-0DDC-4A7A-58F6A02D0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052" y="2019321"/>
            <a:ext cx="5189258" cy="24231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C0A84-E9A2-5622-35AA-5E8ED9893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79" y="4571479"/>
            <a:ext cx="5183131" cy="21790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9A229-3375-6796-D9AC-AEC0D9575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9694" y="2094714"/>
            <a:ext cx="5707931" cy="2773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7EA7C5-62B1-5A98-D5A4-B4436833A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830" y="3582186"/>
            <a:ext cx="5314201" cy="3110843"/>
          </a:xfrm>
          <a:prstGeom prst="rect">
            <a:avLst/>
          </a:prstGeom>
        </p:spPr>
      </p:pic>
      <p:pic>
        <p:nvPicPr>
          <p:cNvPr id="21" name="Picture 20" descr="A cartoon of a child reading a paper&#10;&#10;AI-generated content may be incorrect.">
            <a:extLst>
              <a:ext uri="{FF2B5EF4-FFF2-40B4-BE49-F238E27FC236}">
                <a16:creationId xmlns:a16="http://schemas.microsoft.com/office/drawing/2014/main" id="{5B2F65C9-6602-A9FC-0EE2-F910074534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17" y="2207828"/>
            <a:ext cx="4098400" cy="24590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8415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B8DD6-4378-D461-5D28-D91317BC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" y="374747"/>
            <a:ext cx="6099530" cy="317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499BA-F29E-22AE-D9E3-E393980C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17" y="2881928"/>
            <a:ext cx="6993118" cy="37133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0360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149D5-13BE-0777-3232-47D2631B116F}"/>
              </a:ext>
            </a:extLst>
          </p:cNvPr>
          <p:cNvSpPr txBox="1"/>
          <p:nvPr/>
        </p:nvSpPr>
        <p:spPr>
          <a:xfrm>
            <a:off x="1435443" y="2863403"/>
            <a:ext cx="90576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Video available here: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dirty="0"/>
              <a:t>https://www.youtube.com/watch?v=Xu-nZpgdzbc</a:t>
            </a:r>
          </a:p>
        </p:txBody>
      </p:sp>
    </p:spTree>
    <p:extLst>
      <p:ext uri="{BB962C8B-B14F-4D97-AF65-F5344CB8AC3E}">
        <p14:creationId xmlns:p14="http://schemas.microsoft.com/office/powerpoint/2010/main" val="16172809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950</TotalTime>
  <Words>107</Words>
  <Application>Microsoft Office PowerPoint</Application>
  <PresentationFormat>Widescreen</PresentationFormat>
  <Paragraphs>40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Corbel</vt:lpstr>
      <vt:lpstr>Courier New</vt:lpstr>
      <vt:lpstr>Depth</vt:lpstr>
      <vt:lpstr>Internet from the MSX : Developing the missing piece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Néstor Soriano Vilchez</dc:creator>
  <cp:lastModifiedBy>Néstor Soriano Vilchez</cp:lastModifiedBy>
  <cp:revision>19</cp:revision>
  <dcterms:created xsi:type="dcterms:W3CDTF">2025-07-05T16:52:40Z</dcterms:created>
  <dcterms:modified xsi:type="dcterms:W3CDTF">2025-09-20T14:42:00Z</dcterms:modified>
</cp:coreProperties>
</file>